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3" r:id="rId7"/>
    <p:sldId id="264" r:id="rId8"/>
    <p:sldId id="265" r:id="rId9"/>
    <p:sldId id="267" r:id="rId10"/>
    <p:sldId id="260" r:id="rId11"/>
    <p:sldId id="262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한글누리" panose="020B0303000000000000" pitchFamily="50" charset="-127"/>
      <p:regular r:id="rId16"/>
    </p:embeddedFont>
    <p:embeddedFont>
      <p:font typeface="Adobe 고딕 Std B" panose="020B0800000000000000" pitchFamily="34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151515"/>
    <a:srgbClr val="474747"/>
    <a:srgbClr val="1F4E79"/>
    <a:srgbClr val="666666"/>
    <a:srgbClr val="225686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90F00-E83A-4313-819E-4073F0020FB8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8709-6E51-4FE6-92B0-CDF49D177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2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423962" y="362969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T2am_BPReader</a:t>
            </a: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077448" y="3894494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The Best Application to use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Airticket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35" y="2205837"/>
            <a:ext cx="1367620" cy="13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4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Features to Develop</a:t>
            </a:r>
            <a:endParaRPr lang="en-US" altLang="ko-KR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93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arm pictogram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14" y="1937227"/>
            <a:ext cx="2777349" cy="277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45942" y="5150274"/>
            <a:ext cx="2004291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 Alarm System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977328" y="5144779"/>
            <a:ext cx="363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 Network matching System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6150" name="Picture 6" descr="Network pictogram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328" y="1221196"/>
            <a:ext cx="4250415" cy="392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2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146368" y="3868143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글누리" panose="020B0303000000000000" pitchFamily="50" charset="-127"/>
                <a:ea typeface="한글누리" panose="020B0303000000000000" pitchFamily="50" charset="-127"/>
              </a:rPr>
              <a:t> FOR YOUR ATTENTION!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3962" y="3630608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T2am_BPReader</a:t>
            </a:r>
            <a:endParaRPr lang="ko-KR" altLang="en-US" sz="14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9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35" y="2205837"/>
            <a:ext cx="1367620" cy="13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20243" y="1756941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69965" y="3154686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What is </a:t>
            </a:r>
            <a:r>
              <a:rPr lang="en-US" altLang="ko-KR" sz="2000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BPReader</a:t>
            </a:r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69965" y="4122555"/>
            <a:ext cx="2724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243" name="직사각형 2242"/>
          <p:cNvSpPr/>
          <p:nvPr/>
        </p:nvSpPr>
        <p:spPr>
          <a:xfrm>
            <a:off x="8293950" y="3283590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93950" y="428241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71569" y="5646415"/>
            <a:ext cx="272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Features to Develop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69965" y="4628211"/>
            <a:ext cx="210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Code Structure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95554" y="5775319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93950" y="478807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5" y="1513723"/>
            <a:ext cx="1021450" cy="102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569965" y="5137313"/>
            <a:ext cx="3110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Using Library &amp; License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93950" y="529717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569965" y="3660342"/>
            <a:ext cx="246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Team Introduction</a:t>
            </a:r>
            <a:endParaRPr lang="ko-KR" altLang="en-US" sz="20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93950" y="378924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What is </a:t>
            </a:r>
            <a:r>
              <a:rPr lang="en-US" altLang="ko-KR" sz="2800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BPReader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9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189310" y="1696720"/>
            <a:ext cx="336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 What is T2am?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89310" y="1697644"/>
            <a:ext cx="313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Team member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084" name="Picture 12" descr="3 idiot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92" y="2487969"/>
            <a:ext cx="4082542" cy="29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99472" y="6176192"/>
            <a:ext cx="522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Like… Three Idiots!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088" name="Picture 16" descr="3 idiots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514" y="5082760"/>
            <a:ext cx="1083936" cy="64261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099472" y="5725379"/>
            <a:ext cx="522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We Have Good Teamwork, Creative Thinking!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48616" y="2729041"/>
            <a:ext cx="631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Kyujin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“The Carrier”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Cho(Main Programmer / Designer)</a:t>
            </a:r>
          </a:p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8616" y="3573565"/>
            <a:ext cx="499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Jaehyun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“The TCG Gamer”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Ahn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Designer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8616" y="4437353"/>
            <a:ext cx="6438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Hanhyeok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“The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Idiotest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” Hwang(Project Maintainer)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3" grpId="0"/>
      <p:bldP spid="43" grpId="0"/>
      <p:bldP spid="4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384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Team Introduction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3078" name="Picture 6" descr="https://raw.githubusercontent.com/thy2134/BPReader/8e50cca0f03201db8cca2870d673495758937500/Screenshots/Screenshot_20161220-1748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83" y="1612668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076" name="Picture 4" descr="https://raw.githubusercontent.com/thy2134/BPReader/8e50cca0f03201db8cca2870d673495758937500/Screenshots/Screenshot_20161220-1749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09" y="1612667"/>
            <a:ext cx="2896281" cy="45054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082" name="Picture 10" descr="https://raw.githubusercontent.com/thy2134/BPReader/8e50cca0f03201db8cca2870d673495758937500/Screenshots/Screenshot_20161220-1748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457" y="1612668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2" name="오른쪽 화살표 1"/>
          <p:cNvSpPr/>
          <p:nvPr/>
        </p:nvSpPr>
        <p:spPr>
          <a:xfrm>
            <a:off x="3359929" y="3325090"/>
            <a:ext cx="1656115" cy="2244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7427623" y="3325089"/>
            <a:ext cx="1656115" cy="2244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7427622" y="4167445"/>
            <a:ext cx="1656115" cy="2244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3357046" y="4167446"/>
            <a:ext cx="1656115" cy="2244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4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s://raw.githubusercontent.com/thy2134/BPReader/8e50cca0f03201db8cca2870d673495758937500/Screenshots/Screenshot_20161220-1749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22" y="1679168"/>
            <a:ext cx="2896281" cy="45054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804757" y="2103119"/>
            <a:ext cx="68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 Read Barcode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0858" y="2809702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1 - Read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Airticket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Barcode From photo, etc… 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53149" y="3400061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2 - Parse Features of Barcode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3149" y="3990420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3 - Push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Parsedata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to Print Scene 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53149" y="4580779"/>
            <a:ext cx="673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- You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can also make the parsed 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data(In text)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into barcodes.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4757" y="2103119"/>
            <a:ext cx="68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 Print </a:t>
            </a:r>
            <a:r>
              <a:rPr lang="en-US" altLang="ko-KR" sz="2800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BarcodeData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1622" y="2809702"/>
            <a:ext cx="58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1 - Read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Parsedata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from Barcode Reading Scene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53149" y="3400061"/>
            <a:ext cx="615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 – Print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Parsedata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to the specified output Format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3149" y="3990420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3 - Push Data to Storage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1" name="Picture 6" descr="https://raw.githubusercontent.com/thy2134/BPReader/8e50cca0f03201db8cca2870d673495758937500/Screenshots/Screenshot_20161220-174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22" y="1737671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4561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75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Developed Features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4757" y="2103119"/>
            <a:ext cx="68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Data Storage</a:t>
            </a:r>
            <a:endParaRPr lang="ko-KR" altLang="en-US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2385" y="2809702"/>
            <a:ext cx="587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1 - Save Data From </a:t>
            </a:r>
            <a:r>
              <a:rPr lang="en-US" altLang="ko-KR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BarcodeData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53148" y="3362397"/>
            <a:ext cx="673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 – When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you press each of the stored items, the </a:t>
            </a:r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output Scene 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appears.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3148" y="4192091"/>
            <a:ext cx="53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 – Can Delete Data in Storage!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12" name="Picture 10" descr="https://raw.githubusercontent.com/thy2134/BPReader/8e50cca0f03201db8cca2870d673495758937500/Screenshots/Screenshot_20161220-1748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22" y="1664426"/>
            <a:ext cx="2896281" cy="4505498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001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75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Code Structure</a:t>
            </a:r>
            <a:endParaRPr lang="en-US" altLang="ko-KR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93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428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Using Library &amp; License</a:t>
            </a:r>
            <a:endParaRPr lang="en-US" altLang="ko-KR" sz="28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93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5" y="149776"/>
            <a:ext cx="755522" cy="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PL 3.0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38" y="3300153"/>
            <a:ext cx="3293729" cy="16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Jsoup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56" y="1426334"/>
            <a:ext cx="2239443" cy="13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939" y="3915437"/>
            <a:ext cx="2777476" cy="16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11782" y="2558612"/>
            <a:ext cx="113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License</a:t>
            </a:r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24605" y="2984269"/>
            <a:ext cx="532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Connects to internet and downloads newest Airline / Airport DB File</a:t>
            </a:r>
          </a:p>
          <a:p>
            <a:pPr algn="ctr"/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3328" y="5752407"/>
            <a:ext cx="496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Scans PDF417 type barcode by camera</a:t>
            </a:r>
          </a:p>
          <a:p>
            <a:pPr algn="ctr"/>
            <a:endParaRPr lang="ko-KR" altLang="en-US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1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193</TotalTime>
  <Words>231</Words>
  <Application>Microsoft Office PowerPoint</Application>
  <PresentationFormat>와이드스크린</PresentationFormat>
  <Paragraphs>44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한글누리</vt:lpstr>
      <vt:lpstr>Arial</vt:lpstr>
      <vt:lpstr>Adobe 고딕 Std B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황한혁</cp:lastModifiedBy>
  <cp:revision>22</cp:revision>
  <dcterms:created xsi:type="dcterms:W3CDTF">2016-03-12T15:04:52Z</dcterms:created>
  <dcterms:modified xsi:type="dcterms:W3CDTF">2016-12-20T14:40:30Z</dcterms:modified>
</cp:coreProperties>
</file>